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</p:sldMasterIdLst>
  <p:notesMasterIdLst>
    <p:notesMasterId r:id="rId26"/>
  </p:notesMasterIdLst>
  <p:sldIdLst>
    <p:sldId id="256" r:id="rId3"/>
    <p:sldId id="286" r:id="rId4"/>
    <p:sldId id="264" r:id="rId5"/>
    <p:sldId id="265" r:id="rId6"/>
    <p:sldId id="281" r:id="rId7"/>
    <p:sldId id="270" r:id="rId8"/>
    <p:sldId id="273" r:id="rId9"/>
    <p:sldId id="280" r:id="rId10"/>
    <p:sldId id="282" r:id="rId11"/>
    <p:sldId id="266" r:id="rId12"/>
    <p:sldId id="272" r:id="rId13"/>
    <p:sldId id="283" r:id="rId14"/>
    <p:sldId id="268" r:id="rId15"/>
    <p:sldId id="260" r:id="rId16"/>
    <p:sldId id="269" r:id="rId17"/>
    <p:sldId id="284" r:id="rId18"/>
    <p:sldId id="261" r:id="rId19"/>
    <p:sldId id="278" r:id="rId20"/>
    <p:sldId id="275" r:id="rId21"/>
    <p:sldId id="276" r:id="rId22"/>
    <p:sldId id="285" r:id="rId23"/>
    <p:sldId id="279" r:id="rId24"/>
    <p:sldId id="274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0CFC6-2B40-49C7-B7D8-458E4A623B3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E8A86D2-2824-4C76-AD5B-D11E89DC9DC9}">
      <dgm:prSet phldrT="[Text]"/>
      <dgm:spPr/>
      <dgm:t>
        <a:bodyPr/>
        <a:lstStyle/>
        <a:p>
          <a:r>
            <a:rPr lang="de-DE" dirty="0" smtClean="0"/>
            <a:t>Function A</a:t>
          </a:r>
          <a:endParaRPr lang="de-DE" dirty="0"/>
        </a:p>
      </dgm:t>
    </dgm:pt>
    <dgm:pt modelId="{4FE8FCFC-4BE9-4A80-AED9-B9991654AEE8}" type="parTrans" cxnId="{ABB1E22E-3475-4BA3-AD8F-555B2D3817CE}">
      <dgm:prSet/>
      <dgm:spPr/>
      <dgm:t>
        <a:bodyPr/>
        <a:lstStyle/>
        <a:p>
          <a:endParaRPr lang="de-DE"/>
        </a:p>
      </dgm:t>
    </dgm:pt>
    <dgm:pt modelId="{B9B0BC36-1A95-4FC9-95D2-682B2F4A8F17}" type="sibTrans" cxnId="{ABB1E22E-3475-4BA3-AD8F-555B2D3817CE}">
      <dgm:prSet/>
      <dgm:spPr/>
      <dgm:t>
        <a:bodyPr/>
        <a:lstStyle/>
        <a:p>
          <a:endParaRPr lang="de-DE"/>
        </a:p>
      </dgm:t>
    </dgm:pt>
    <dgm:pt modelId="{821D82E6-23A1-42F0-92F2-45024DAE9016}">
      <dgm:prSet phldrT="[Text]"/>
      <dgm:spPr>
        <a:solidFill>
          <a:schemeClr val="accent2"/>
        </a:solidFill>
      </dgm:spPr>
      <dgm:t>
        <a:bodyPr/>
        <a:lstStyle/>
        <a:p>
          <a:r>
            <a:rPr lang="de-DE" dirty="0" smtClean="0"/>
            <a:t>Preconditions</a:t>
          </a:r>
          <a:endParaRPr lang="de-DE" dirty="0"/>
        </a:p>
      </dgm:t>
    </dgm:pt>
    <dgm:pt modelId="{5EC5D5BF-4A43-41FF-8FD2-058DEA59CBE6}" type="parTrans" cxnId="{768E3B22-4E05-47FA-9F50-2ADAC3DC2F11}">
      <dgm:prSet/>
      <dgm:spPr/>
      <dgm:t>
        <a:bodyPr/>
        <a:lstStyle/>
        <a:p>
          <a:endParaRPr lang="de-DE"/>
        </a:p>
      </dgm:t>
    </dgm:pt>
    <dgm:pt modelId="{FE9EB244-2943-4FD6-ACB7-5D5061FDCE74}" type="sibTrans" cxnId="{768E3B22-4E05-47FA-9F50-2ADAC3DC2F11}">
      <dgm:prSet/>
      <dgm:spPr/>
      <dgm:t>
        <a:bodyPr/>
        <a:lstStyle/>
        <a:p>
          <a:endParaRPr lang="de-DE"/>
        </a:p>
      </dgm:t>
    </dgm:pt>
    <dgm:pt modelId="{E865869F-2BA4-4A38-9C7A-316F465A7760}">
      <dgm:prSet phldrT="[Text]"/>
      <dgm:spPr/>
      <dgm:t>
        <a:bodyPr/>
        <a:lstStyle/>
        <a:p>
          <a:r>
            <a:rPr lang="de-DE" dirty="0" smtClean="0"/>
            <a:t>Function B</a:t>
          </a:r>
          <a:endParaRPr lang="de-DE" dirty="0"/>
        </a:p>
      </dgm:t>
    </dgm:pt>
    <dgm:pt modelId="{8CCC5782-8C64-4EE7-956A-C7525B78D787}" type="parTrans" cxnId="{7CC756EA-CE7C-48D0-9CD8-79884D6CCCD7}">
      <dgm:prSet/>
      <dgm:spPr/>
      <dgm:t>
        <a:bodyPr/>
        <a:lstStyle/>
        <a:p>
          <a:endParaRPr lang="de-DE"/>
        </a:p>
      </dgm:t>
    </dgm:pt>
    <dgm:pt modelId="{127C210C-469C-41D4-8212-199F41D5A9EC}" type="sibTrans" cxnId="{7CC756EA-CE7C-48D0-9CD8-79884D6CCCD7}">
      <dgm:prSet/>
      <dgm:spPr/>
      <dgm:t>
        <a:bodyPr/>
        <a:lstStyle/>
        <a:p>
          <a:endParaRPr lang="de-DE"/>
        </a:p>
      </dgm:t>
    </dgm:pt>
    <dgm:pt modelId="{469D97C2-ADEF-4C50-84BD-9D2DF5DE854B}">
      <dgm:prSet phldrT="[Text]"/>
      <dgm:spPr>
        <a:solidFill>
          <a:schemeClr val="accent2"/>
        </a:solidFill>
      </dgm:spPr>
      <dgm:t>
        <a:bodyPr/>
        <a:lstStyle/>
        <a:p>
          <a:r>
            <a:rPr lang="de-DE" dirty="0" smtClean="0"/>
            <a:t>Postconditions</a:t>
          </a:r>
          <a:endParaRPr lang="de-DE" dirty="0"/>
        </a:p>
      </dgm:t>
    </dgm:pt>
    <dgm:pt modelId="{238A2E7F-DD08-4FB7-B870-ABFA3AE37B01}" type="parTrans" cxnId="{EFF307D8-E84F-41D8-99BC-7426E5EF5C35}">
      <dgm:prSet/>
      <dgm:spPr/>
      <dgm:t>
        <a:bodyPr/>
        <a:lstStyle/>
        <a:p>
          <a:endParaRPr lang="de-DE"/>
        </a:p>
      </dgm:t>
    </dgm:pt>
    <dgm:pt modelId="{595CDA12-74F9-48A7-B78C-9BD410BD3AE9}" type="sibTrans" cxnId="{EFF307D8-E84F-41D8-99BC-7426E5EF5C35}">
      <dgm:prSet/>
      <dgm:spPr/>
      <dgm:t>
        <a:bodyPr/>
        <a:lstStyle/>
        <a:p>
          <a:endParaRPr lang="de-DE"/>
        </a:p>
      </dgm:t>
    </dgm:pt>
    <dgm:pt modelId="{F98E5331-2D1D-43D5-86BF-0BC7209EA82D}" type="pres">
      <dgm:prSet presAssocID="{0C40CFC6-2B40-49C7-B7D8-458E4A623B34}" presName="Name0" presStyleCnt="0">
        <dgm:presLayoutVars>
          <dgm:dir/>
          <dgm:animLvl val="lvl"/>
          <dgm:resizeHandles val="exact"/>
        </dgm:presLayoutVars>
      </dgm:prSet>
      <dgm:spPr/>
    </dgm:pt>
    <dgm:pt modelId="{A1AFCE86-CE87-49AF-AED3-AC048CD50B7D}" type="pres">
      <dgm:prSet presAssocID="{9E8A86D2-2824-4C76-AD5B-D11E89DC9DC9}" presName="parTxOnly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de-DE"/>
        </a:p>
      </dgm:t>
    </dgm:pt>
    <dgm:pt modelId="{033F6DC8-B1E4-4A47-B22C-39E09D198801}" type="pres">
      <dgm:prSet presAssocID="{B9B0BC36-1A95-4FC9-95D2-682B2F4A8F17}" presName="parTxOnlySpace" presStyleCnt="0"/>
      <dgm:spPr/>
    </dgm:pt>
    <dgm:pt modelId="{9B9057BA-CDAE-4C85-94E4-FD4C3EB6EBD5}" type="pres">
      <dgm:prSet presAssocID="{821D82E6-23A1-42F0-92F2-45024DAE901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8B660A8-5214-4248-9703-EDC58D0553D6}" type="pres">
      <dgm:prSet presAssocID="{FE9EB244-2943-4FD6-ACB7-5D5061FDCE74}" presName="parTxOnlySpace" presStyleCnt="0"/>
      <dgm:spPr/>
    </dgm:pt>
    <dgm:pt modelId="{C443BDCF-6014-474E-A171-97FFD4B8F604}" type="pres">
      <dgm:prSet presAssocID="{E865869F-2BA4-4A38-9C7A-316F465A776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784BF8-AAEB-4342-835B-518EE70FC3E1}" type="pres">
      <dgm:prSet presAssocID="{127C210C-469C-41D4-8212-199F41D5A9EC}" presName="parTxOnlySpace" presStyleCnt="0"/>
      <dgm:spPr/>
    </dgm:pt>
    <dgm:pt modelId="{7C5B5B17-E9B0-4D8F-B619-9319977B3975}" type="pres">
      <dgm:prSet presAssocID="{469D97C2-ADEF-4C50-84BD-9D2DF5DE854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30D2A88-BBA4-4718-9EDC-0B74179CE173}" type="presOf" srcId="{821D82E6-23A1-42F0-92F2-45024DAE9016}" destId="{9B9057BA-CDAE-4C85-94E4-FD4C3EB6EBD5}" srcOrd="0" destOrd="0" presId="urn:microsoft.com/office/officeart/2005/8/layout/chevron1"/>
    <dgm:cxn modelId="{ABB1E22E-3475-4BA3-AD8F-555B2D3817CE}" srcId="{0C40CFC6-2B40-49C7-B7D8-458E4A623B34}" destId="{9E8A86D2-2824-4C76-AD5B-D11E89DC9DC9}" srcOrd="0" destOrd="0" parTransId="{4FE8FCFC-4BE9-4A80-AED9-B9991654AEE8}" sibTransId="{B9B0BC36-1A95-4FC9-95D2-682B2F4A8F17}"/>
    <dgm:cxn modelId="{7CC756EA-CE7C-48D0-9CD8-79884D6CCCD7}" srcId="{0C40CFC6-2B40-49C7-B7D8-458E4A623B34}" destId="{E865869F-2BA4-4A38-9C7A-316F465A7760}" srcOrd="2" destOrd="0" parTransId="{8CCC5782-8C64-4EE7-956A-C7525B78D787}" sibTransId="{127C210C-469C-41D4-8212-199F41D5A9EC}"/>
    <dgm:cxn modelId="{EA369F8D-A547-432D-A914-B1BE01BA4EAD}" type="presOf" srcId="{9E8A86D2-2824-4C76-AD5B-D11E89DC9DC9}" destId="{A1AFCE86-CE87-49AF-AED3-AC048CD50B7D}" srcOrd="0" destOrd="0" presId="urn:microsoft.com/office/officeart/2005/8/layout/chevron1"/>
    <dgm:cxn modelId="{EFF307D8-E84F-41D8-99BC-7426E5EF5C35}" srcId="{0C40CFC6-2B40-49C7-B7D8-458E4A623B34}" destId="{469D97C2-ADEF-4C50-84BD-9D2DF5DE854B}" srcOrd="3" destOrd="0" parTransId="{238A2E7F-DD08-4FB7-B870-ABFA3AE37B01}" sibTransId="{595CDA12-74F9-48A7-B78C-9BD410BD3AE9}"/>
    <dgm:cxn modelId="{917F2B0E-B88F-401D-80B0-AAD73B96F75F}" type="presOf" srcId="{469D97C2-ADEF-4C50-84BD-9D2DF5DE854B}" destId="{7C5B5B17-E9B0-4D8F-B619-9319977B3975}" srcOrd="0" destOrd="0" presId="urn:microsoft.com/office/officeart/2005/8/layout/chevron1"/>
    <dgm:cxn modelId="{53CAAADC-E06F-4AC3-B732-269FB3FDD087}" type="presOf" srcId="{E865869F-2BA4-4A38-9C7A-316F465A7760}" destId="{C443BDCF-6014-474E-A171-97FFD4B8F604}" srcOrd="0" destOrd="0" presId="urn:microsoft.com/office/officeart/2005/8/layout/chevron1"/>
    <dgm:cxn modelId="{768E3B22-4E05-47FA-9F50-2ADAC3DC2F11}" srcId="{0C40CFC6-2B40-49C7-B7D8-458E4A623B34}" destId="{821D82E6-23A1-42F0-92F2-45024DAE9016}" srcOrd="1" destOrd="0" parTransId="{5EC5D5BF-4A43-41FF-8FD2-058DEA59CBE6}" sibTransId="{FE9EB244-2943-4FD6-ACB7-5D5061FDCE74}"/>
    <dgm:cxn modelId="{4C035135-B490-4E27-B9D9-0B8249D40117}" type="presOf" srcId="{0C40CFC6-2B40-49C7-B7D8-458E4A623B34}" destId="{F98E5331-2D1D-43D5-86BF-0BC7209EA82D}" srcOrd="0" destOrd="0" presId="urn:microsoft.com/office/officeart/2005/8/layout/chevron1"/>
    <dgm:cxn modelId="{B1EA77DD-24D2-4EF9-970F-B05EFF4BE9B9}" type="presParOf" srcId="{F98E5331-2D1D-43D5-86BF-0BC7209EA82D}" destId="{A1AFCE86-CE87-49AF-AED3-AC048CD50B7D}" srcOrd="0" destOrd="0" presId="urn:microsoft.com/office/officeart/2005/8/layout/chevron1"/>
    <dgm:cxn modelId="{8881A72A-7D74-400B-A4B5-964917A30E9D}" type="presParOf" srcId="{F98E5331-2D1D-43D5-86BF-0BC7209EA82D}" destId="{033F6DC8-B1E4-4A47-B22C-39E09D198801}" srcOrd="1" destOrd="0" presId="urn:microsoft.com/office/officeart/2005/8/layout/chevron1"/>
    <dgm:cxn modelId="{F47A8AA5-1E79-472A-A607-263EF36E448D}" type="presParOf" srcId="{F98E5331-2D1D-43D5-86BF-0BC7209EA82D}" destId="{9B9057BA-CDAE-4C85-94E4-FD4C3EB6EBD5}" srcOrd="2" destOrd="0" presId="urn:microsoft.com/office/officeart/2005/8/layout/chevron1"/>
    <dgm:cxn modelId="{F9C604E6-20FB-479E-BFE1-28EE204A424E}" type="presParOf" srcId="{F98E5331-2D1D-43D5-86BF-0BC7209EA82D}" destId="{28B660A8-5214-4248-9703-EDC58D0553D6}" srcOrd="3" destOrd="0" presId="urn:microsoft.com/office/officeart/2005/8/layout/chevron1"/>
    <dgm:cxn modelId="{55A8F672-95C6-4077-9BF6-EAA234D13E36}" type="presParOf" srcId="{F98E5331-2D1D-43D5-86BF-0BC7209EA82D}" destId="{C443BDCF-6014-474E-A171-97FFD4B8F604}" srcOrd="4" destOrd="0" presId="urn:microsoft.com/office/officeart/2005/8/layout/chevron1"/>
    <dgm:cxn modelId="{01649EDD-CAE2-4441-A8C4-7E16EDB03561}" type="presParOf" srcId="{F98E5331-2D1D-43D5-86BF-0BC7209EA82D}" destId="{1C784BF8-AAEB-4342-835B-518EE70FC3E1}" srcOrd="5" destOrd="0" presId="urn:microsoft.com/office/officeart/2005/8/layout/chevron1"/>
    <dgm:cxn modelId="{E9104F3F-11D3-4A48-A354-C361A6C79D27}" type="presParOf" srcId="{F98E5331-2D1D-43D5-86BF-0BC7209EA82D}" destId="{7C5B5B17-E9B0-4D8F-B619-9319977B3975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9763FB-B6DC-43DF-8FB4-CC081F2C4E8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86249BB-86DA-4ED1-B9E5-2424F448A20D}">
      <dgm:prSet phldrT="[Text]"/>
      <dgm:spPr>
        <a:solidFill>
          <a:srgbClr val="C00000"/>
        </a:solidFill>
      </dgm:spPr>
      <dgm:t>
        <a:bodyPr/>
        <a:lstStyle/>
        <a:p>
          <a:r>
            <a: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Foreign file</a:t>
          </a:r>
        </a:p>
        <a:p>
          <a:r>
            <a: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(Dirty zone)</a:t>
          </a:r>
          <a:endParaRPr lang="de-DE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7904AD7-232B-4A0F-9156-C0628DE09658}" type="parTrans" cxnId="{338CFF12-FA61-4FE0-BA30-91259AEF63AE}">
      <dgm:prSet/>
      <dgm:spPr/>
      <dgm:t>
        <a:bodyPr/>
        <a:lstStyle/>
        <a:p>
          <a:endParaRPr lang="de-DE"/>
        </a:p>
      </dgm:t>
    </dgm:pt>
    <dgm:pt modelId="{081CE577-BB52-40C1-ACF4-57D253506855}" type="sibTrans" cxnId="{338CFF12-FA61-4FE0-BA30-91259AEF63AE}">
      <dgm:prSet/>
      <dgm:spPr/>
      <dgm:t>
        <a:bodyPr/>
        <a:lstStyle/>
        <a:p>
          <a:endParaRPr lang="de-DE"/>
        </a:p>
      </dgm:t>
    </dgm:pt>
    <dgm:pt modelId="{A1E635BE-3A12-4A66-81FC-287D489D6B21}">
      <dgm:prSet phldrT="[Text]"/>
      <dgm:spPr>
        <a:solidFill>
          <a:srgbClr val="92D050"/>
        </a:solidFill>
      </dgm:spPr>
      <dgm:t>
        <a:bodyPr/>
        <a:lstStyle/>
        <a:p>
          <a:r>
            <a: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Validity Check</a:t>
          </a:r>
          <a:endParaRPr lang="de-DE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36317EE-48A4-47E3-AAA5-1349D6B0A34E}" type="parTrans" cxnId="{2D661F8F-F2F5-4F4F-931D-D79435778C63}">
      <dgm:prSet/>
      <dgm:spPr/>
      <dgm:t>
        <a:bodyPr/>
        <a:lstStyle/>
        <a:p>
          <a:endParaRPr lang="de-DE"/>
        </a:p>
      </dgm:t>
    </dgm:pt>
    <dgm:pt modelId="{7D3C4894-37E2-4434-866C-798E67C88995}" type="sibTrans" cxnId="{2D661F8F-F2F5-4F4F-931D-D79435778C63}">
      <dgm:prSet/>
      <dgm:spPr/>
      <dgm:t>
        <a:bodyPr/>
        <a:lstStyle/>
        <a:p>
          <a:endParaRPr lang="de-DE"/>
        </a:p>
      </dgm:t>
    </dgm:pt>
    <dgm:pt modelId="{3591900A-CAE0-4C54-BDDE-73D4D4E7EF2A}">
      <dgm:prSet phldrT="[Text]"/>
      <dgm:spPr>
        <a:solidFill>
          <a:srgbClr val="00B050"/>
        </a:solidFill>
      </dgm:spPr>
      <dgm:t>
        <a:bodyPr/>
        <a:lstStyle/>
        <a:p>
          <a:r>
            <a: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can be considered safe</a:t>
          </a:r>
        </a:p>
        <a:p>
          <a:r>
            <a: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(Safe zone)</a:t>
          </a:r>
          <a:endParaRPr lang="de-DE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0364FFD-BA34-4F82-A1BB-B9EC59413C76}" type="parTrans" cxnId="{D0FF76BE-5089-4F90-904E-6C02617ADB1D}">
      <dgm:prSet/>
      <dgm:spPr/>
      <dgm:t>
        <a:bodyPr/>
        <a:lstStyle/>
        <a:p>
          <a:endParaRPr lang="de-DE"/>
        </a:p>
      </dgm:t>
    </dgm:pt>
    <dgm:pt modelId="{C15EBC81-350C-4511-A8B2-A6C8BF8101F2}" type="sibTrans" cxnId="{D0FF76BE-5089-4F90-904E-6C02617ADB1D}">
      <dgm:prSet/>
      <dgm:spPr/>
      <dgm:t>
        <a:bodyPr/>
        <a:lstStyle/>
        <a:p>
          <a:endParaRPr lang="de-DE"/>
        </a:p>
      </dgm:t>
    </dgm:pt>
    <dgm:pt modelId="{F19C564D-0D09-4DCC-8A0E-DA59DDC1D744}" type="pres">
      <dgm:prSet presAssocID="{8F9763FB-B6DC-43DF-8FB4-CC081F2C4E8A}" presName="CompostProcess" presStyleCnt="0">
        <dgm:presLayoutVars>
          <dgm:dir/>
          <dgm:resizeHandles val="exact"/>
        </dgm:presLayoutVars>
      </dgm:prSet>
      <dgm:spPr/>
    </dgm:pt>
    <dgm:pt modelId="{FD8E640B-280F-4589-907B-68DD50240912}" type="pres">
      <dgm:prSet presAssocID="{8F9763FB-B6DC-43DF-8FB4-CC081F2C4E8A}" presName="arrow" presStyleLbl="bgShp" presStyleIdx="0" presStyleCnt="1"/>
      <dgm:spPr/>
    </dgm:pt>
    <dgm:pt modelId="{34CE4487-9957-42A2-9BC7-9077CAA6970C}" type="pres">
      <dgm:prSet presAssocID="{8F9763FB-B6DC-43DF-8FB4-CC081F2C4E8A}" presName="linearProcess" presStyleCnt="0"/>
      <dgm:spPr/>
    </dgm:pt>
    <dgm:pt modelId="{594FAF28-9591-4CA1-B680-729DDBAF7939}" type="pres">
      <dgm:prSet presAssocID="{B86249BB-86DA-4ED1-B9E5-2424F448A20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4D0445-4249-4905-ABDF-02BEFDA3BB2D}" type="pres">
      <dgm:prSet presAssocID="{081CE577-BB52-40C1-ACF4-57D253506855}" presName="sibTrans" presStyleCnt="0"/>
      <dgm:spPr/>
    </dgm:pt>
    <dgm:pt modelId="{53843FC4-1959-48C1-B2B5-AEB1F751A257}" type="pres">
      <dgm:prSet presAssocID="{A1E635BE-3A12-4A66-81FC-287D489D6B2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B990D3F-D418-431C-8EEF-4D3398DB0A45}" type="pres">
      <dgm:prSet presAssocID="{7D3C4894-37E2-4434-866C-798E67C88995}" presName="sibTrans" presStyleCnt="0"/>
      <dgm:spPr/>
    </dgm:pt>
    <dgm:pt modelId="{6D7426E1-6BBA-4809-8B97-09A5E3D96B63}" type="pres">
      <dgm:prSet presAssocID="{3591900A-CAE0-4C54-BDDE-73D4D4E7EF2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0FF76BE-5089-4F90-904E-6C02617ADB1D}" srcId="{8F9763FB-B6DC-43DF-8FB4-CC081F2C4E8A}" destId="{3591900A-CAE0-4C54-BDDE-73D4D4E7EF2A}" srcOrd="2" destOrd="0" parTransId="{00364FFD-BA34-4F82-A1BB-B9EC59413C76}" sibTransId="{C15EBC81-350C-4511-A8B2-A6C8BF8101F2}"/>
    <dgm:cxn modelId="{338CFF12-FA61-4FE0-BA30-91259AEF63AE}" srcId="{8F9763FB-B6DC-43DF-8FB4-CC081F2C4E8A}" destId="{B86249BB-86DA-4ED1-B9E5-2424F448A20D}" srcOrd="0" destOrd="0" parTransId="{37904AD7-232B-4A0F-9156-C0628DE09658}" sibTransId="{081CE577-BB52-40C1-ACF4-57D253506855}"/>
    <dgm:cxn modelId="{BE3A7ED2-4027-4FC9-B5BF-1CBA0B2A59B6}" type="presOf" srcId="{8F9763FB-B6DC-43DF-8FB4-CC081F2C4E8A}" destId="{F19C564D-0D09-4DCC-8A0E-DA59DDC1D744}" srcOrd="0" destOrd="0" presId="urn:microsoft.com/office/officeart/2005/8/layout/hProcess9"/>
    <dgm:cxn modelId="{2D661F8F-F2F5-4F4F-931D-D79435778C63}" srcId="{8F9763FB-B6DC-43DF-8FB4-CC081F2C4E8A}" destId="{A1E635BE-3A12-4A66-81FC-287D489D6B21}" srcOrd="1" destOrd="0" parTransId="{B36317EE-48A4-47E3-AAA5-1349D6B0A34E}" sibTransId="{7D3C4894-37E2-4434-866C-798E67C88995}"/>
    <dgm:cxn modelId="{00695CAE-3643-4A69-A688-6A56CFC3FE39}" type="presOf" srcId="{B86249BB-86DA-4ED1-B9E5-2424F448A20D}" destId="{594FAF28-9591-4CA1-B680-729DDBAF7939}" srcOrd="0" destOrd="0" presId="urn:microsoft.com/office/officeart/2005/8/layout/hProcess9"/>
    <dgm:cxn modelId="{4F8A4E50-E54D-4366-A29F-274B07796635}" type="presOf" srcId="{3591900A-CAE0-4C54-BDDE-73D4D4E7EF2A}" destId="{6D7426E1-6BBA-4809-8B97-09A5E3D96B63}" srcOrd="0" destOrd="0" presId="urn:microsoft.com/office/officeart/2005/8/layout/hProcess9"/>
    <dgm:cxn modelId="{3E9419FD-E870-439A-9E53-0F9A245CD93E}" type="presOf" srcId="{A1E635BE-3A12-4A66-81FC-287D489D6B21}" destId="{53843FC4-1959-48C1-B2B5-AEB1F751A257}" srcOrd="0" destOrd="0" presId="urn:microsoft.com/office/officeart/2005/8/layout/hProcess9"/>
    <dgm:cxn modelId="{C5999A67-3D56-4070-93BA-F99570790400}" type="presParOf" srcId="{F19C564D-0D09-4DCC-8A0E-DA59DDC1D744}" destId="{FD8E640B-280F-4589-907B-68DD50240912}" srcOrd="0" destOrd="0" presId="urn:microsoft.com/office/officeart/2005/8/layout/hProcess9"/>
    <dgm:cxn modelId="{DE315768-DC35-4607-9A70-7FAF935B6E40}" type="presParOf" srcId="{F19C564D-0D09-4DCC-8A0E-DA59DDC1D744}" destId="{34CE4487-9957-42A2-9BC7-9077CAA6970C}" srcOrd="1" destOrd="0" presId="urn:microsoft.com/office/officeart/2005/8/layout/hProcess9"/>
    <dgm:cxn modelId="{6C3DED1F-3412-4780-BBF4-D6C914A1A078}" type="presParOf" srcId="{34CE4487-9957-42A2-9BC7-9077CAA6970C}" destId="{594FAF28-9591-4CA1-B680-729DDBAF7939}" srcOrd="0" destOrd="0" presId="urn:microsoft.com/office/officeart/2005/8/layout/hProcess9"/>
    <dgm:cxn modelId="{E970C768-6328-4575-AB35-3F13707C1607}" type="presParOf" srcId="{34CE4487-9957-42A2-9BC7-9077CAA6970C}" destId="{5F4D0445-4249-4905-ABDF-02BEFDA3BB2D}" srcOrd="1" destOrd="0" presId="urn:microsoft.com/office/officeart/2005/8/layout/hProcess9"/>
    <dgm:cxn modelId="{A5BDF3C4-1FE9-4309-9679-994A1EE2CCBE}" type="presParOf" srcId="{34CE4487-9957-42A2-9BC7-9077CAA6970C}" destId="{53843FC4-1959-48C1-B2B5-AEB1F751A257}" srcOrd="2" destOrd="0" presId="urn:microsoft.com/office/officeart/2005/8/layout/hProcess9"/>
    <dgm:cxn modelId="{ADE6BB0E-1DC5-4A4B-848E-C53D5D177536}" type="presParOf" srcId="{34CE4487-9957-42A2-9BC7-9077CAA6970C}" destId="{EB990D3F-D418-431C-8EEF-4D3398DB0A45}" srcOrd="3" destOrd="0" presId="urn:microsoft.com/office/officeart/2005/8/layout/hProcess9"/>
    <dgm:cxn modelId="{8119EE92-B3AB-4490-8F5D-B1C9AA539D96}" type="presParOf" srcId="{34CE4487-9957-42A2-9BC7-9077CAA6970C}" destId="{6D7426E1-6BBA-4809-8B97-09A5E3D96B6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FCE86-CE87-49AF-AED3-AC048CD50B7D}">
      <dsp:nvSpPr>
        <dsp:cNvPr id="0" name=""/>
        <dsp:cNvSpPr/>
      </dsp:nvSpPr>
      <dsp:spPr>
        <a:xfrm>
          <a:off x="3817" y="1174025"/>
          <a:ext cx="2222152" cy="8888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Function A</a:t>
          </a:r>
          <a:endParaRPr lang="de-DE" sz="1500" kern="1200" dirty="0"/>
        </a:p>
      </dsp:txBody>
      <dsp:txXfrm>
        <a:off x="3817" y="1174025"/>
        <a:ext cx="1999937" cy="888861"/>
      </dsp:txXfrm>
    </dsp:sp>
    <dsp:sp modelId="{9B9057BA-CDAE-4C85-94E4-FD4C3EB6EBD5}">
      <dsp:nvSpPr>
        <dsp:cNvPr id="0" name=""/>
        <dsp:cNvSpPr/>
      </dsp:nvSpPr>
      <dsp:spPr>
        <a:xfrm>
          <a:off x="2003754" y="1174025"/>
          <a:ext cx="2222152" cy="888861"/>
        </a:xfrm>
        <a:prstGeom prst="chevron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Preconditions</a:t>
          </a:r>
          <a:endParaRPr lang="de-DE" sz="1500" kern="1200" dirty="0"/>
        </a:p>
      </dsp:txBody>
      <dsp:txXfrm>
        <a:off x="2448185" y="1174025"/>
        <a:ext cx="1333291" cy="888861"/>
      </dsp:txXfrm>
    </dsp:sp>
    <dsp:sp modelId="{C443BDCF-6014-474E-A171-97FFD4B8F604}">
      <dsp:nvSpPr>
        <dsp:cNvPr id="0" name=""/>
        <dsp:cNvSpPr/>
      </dsp:nvSpPr>
      <dsp:spPr>
        <a:xfrm>
          <a:off x="4003692" y="1174025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Function B</a:t>
          </a:r>
          <a:endParaRPr lang="de-DE" sz="1500" kern="1200" dirty="0"/>
        </a:p>
      </dsp:txBody>
      <dsp:txXfrm>
        <a:off x="4448123" y="1174025"/>
        <a:ext cx="1333291" cy="888861"/>
      </dsp:txXfrm>
    </dsp:sp>
    <dsp:sp modelId="{7C5B5B17-E9B0-4D8F-B619-9319977B3975}">
      <dsp:nvSpPr>
        <dsp:cNvPr id="0" name=""/>
        <dsp:cNvSpPr/>
      </dsp:nvSpPr>
      <dsp:spPr>
        <a:xfrm>
          <a:off x="6003629" y="1174025"/>
          <a:ext cx="2222152" cy="888861"/>
        </a:xfrm>
        <a:prstGeom prst="chevron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Postconditions</a:t>
          </a:r>
          <a:endParaRPr lang="de-DE" sz="1500" kern="1200" dirty="0"/>
        </a:p>
      </dsp:txBody>
      <dsp:txXfrm>
        <a:off x="6448060" y="1174025"/>
        <a:ext cx="1333291" cy="888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E640B-280F-4589-907B-68DD50240912}">
      <dsp:nvSpPr>
        <dsp:cNvPr id="0" name=""/>
        <dsp:cNvSpPr/>
      </dsp:nvSpPr>
      <dsp:spPr>
        <a:xfrm>
          <a:off x="617219" y="0"/>
          <a:ext cx="6995160" cy="4324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FAF28-9591-4CA1-B680-729DDBAF7939}">
      <dsp:nvSpPr>
        <dsp:cNvPr id="0" name=""/>
        <dsp:cNvSpPr/>
      </dsp:nvSpPr>
      <dsp:spPr>
        <a:xfrm>
          <a:off x="4112" y="1297304"/>
          <a:ext cx="2644017" cy="1729740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Foreign file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(Dirty zone)</a:t>
          </a:r>
          <a:endParaRPr lang="de-DE" sz="2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8551" y="1381743"/>
        <a:ext cx="2475139" cy="1560862"/>
      </dsp:txXfrm>
    </dsp:sp>
    <dsp:sp modelId="{53843FC4-1959-48C1-B2B5-AEB1F751A257}">
      <dsp:nvSpPr>
        <dsp:cNvPr id="0" name=""/>
        <dsp:cNvSpPr/>
      </dsp:nvSpPr>
      <dsp:spPr>
        <a:xfrm>
          <a:off x="2792791" y="1297304"/>
          <a:ext cx="2644017" cy="1729740"/>
        </a:xfrm>
        <a:prstGeom prst="round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Validity Check</a:t>
          </a:r>
          <a:endParaRPr lang="de-DE" sz="2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77230" y="1381743"/>
        <a:ext cx="2475139" cy="1560862"/>
      </dsp:txXfrm>
    </dsp:sp>
    <dsp:sp modelId="{6D7426E1-6BBA-4809-8B97-09A5E3D96B63}">
      <dsp:nvSpPr>
        <dsp:cNvPr id="0" name=""/>
        <dsp:cNvSpPr/>
      </dsp:nvSpPr>
      <dsp:spPr>
        <a:xfrm>
          <a:off x="5581469" y="1297304"/>
          <a:ext cx="2644017" cy="1729740"/>
        </a:xfrm>
        <a:prstGeom prst="round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can be considered safe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(Safe zone)</a:t>
          </a:r>
          <a:endParaRPr lang="de-DE" sz="2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665908" y="1381743"/>
        <a:ext cx="2475139" cy="156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4078-990D-485A-AC10-7E6A27EFDD36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A4D16-A13B-477D-AB86-1D18C4B3D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75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A4D16-A13B-477D-AB86-1D18C4B3D98E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646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A4D16-A13B-477D-AB86-1D18C4B3D98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64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A4D16-A13B-477D-AB86-1D18C4B3D98E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64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1D5C-2499-48B3-8890-380B1700AA5B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71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DAE4-3A18-4780-9D92-CD343495C6F2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27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63F5-B847-489B-A2C6-897396FD20BD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554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6A1D5C-2499-48B3-8890-380B1700AA5B}" type="datetime1">
              <a:rPr lang="de-DE" smtClean="0"/>
              <a:t>10.06.2015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62C-9EAB-4C43-BC2C-73C3CB79BB1F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5135-5FD5-4A9E-B8A5-628AD4AC99D6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BF3-B0AF-4B71-91FC-DD80446972A4}" type="datetime1">
              <a:rPr lang="de-DE" smtClean="0"/>
              <a:t>10.06.2015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D684A0-B82F-4D8E-9D99-7B70C0A9AFC0}" type="datetime1">
              <a:rPr lang="de-DE" smtClean="0"/>
              <a:t>10.06.2015</a:t>
            </a:fld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63803F2-25AA-498E-AD19-BA0FEAB8FC2E}" type="datetime1">
              <a:rPr lang="de-DE" smtClean="0"/>
              <a:t>10.06.2015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561E-2CBF-41F0-8F1A-58AEAD6F7884}" type="datetime1">
              <a:rPr lang="de-DE" smtClean="0"/>
              <a:t>10.06.2015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63F7-95A8-4875-8E8F-280130811F40}" type="datetime1">
              <a:rPr lang="de-DE" smtClean="0"/>
              <a:t>10.06.2015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62C-9EAB-4C43-BC2C-73C3CB79BB1F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617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361C-B56F-4DD5-9780-AE4D84A79BF4}" type="datetime1">
              <a:rPr lang="de-DE" smtClean="0"/>
              <a:t>10.06.2015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DAE4-3A18-4780-9D92-CD343495C6F2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63F5-B847-489B-A2C6-897396FD20BD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5135-5FD5-4A9E-B8A5-628AD4AC99D6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94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BF3-B0AF-4B71-91FC-DD80446972A4}" type="datetime1">
              <a:rPr lang="de-DE" smtClean="0"/>
              <a:t>10.06.2015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4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4A0-B82F-4D8E-9D99-7B70C0A9AFC0}" type="datetime1">
              <a:rPr lang="de-DE" smtClean="0"/>
              <a:t>10.06.2015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65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03F2-25AA-498E-AD19-BA0FEAB8FC2E}" type="datetime1">
              <a:rPr lang="de-DE" smtClean="0"/>
              <a:t>10.06.2015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41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561E-2CBF-41F0-8F1A-58AEAD6F7884}" type="datetime1">
              <a:rPr lang="de-DE" smtClean="0"/>
              <a:t>10.06.2015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25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63F7-95A8-4875-8E8F-280130811F40}" type="datetime1">
              <a:rPr lang="de-DE" smtClean="0"/>
              <a:t>10.06.2015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30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361C-B56F-4DD5-9780-AE4D84A79BF4}" type="datetime1">
              <a:rPr lang="de-DE" smtClean="0"/>
              <a:t>10.06.2015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98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00D17-5581-4D31-A8BB-F7372C50954C}" type="datetime1">
              <a:rPr lang="de-DE" smtClean="0"/>
              <a:t>10.06.2015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&lt;#&gt;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304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F700D17-5581-4D31-A8BB-F7372C50954C}" type="datetime1">
              <a:rPr lang="de-DE" smtClean="0"/>
              <a:t>10.06.2015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&lt;#&gt;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tx2"/>
                </a:solidFill>
                <a:latin typeface="Copperplate Gothic Light" pitchFamily="34" charset="0"/>
              </a:rPr>
              <a:t>Defensive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Defensive Programming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</a:t>
            </a:fld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3573168" y="6385560"/>
            <a:ext cx="2187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Nikolaus Embgen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Error handling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Primarily for unpreventable errors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Designed to handle errors gracefully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Don‘t make errors easily dismissable for yourself</a:t>
            </a:r>
          </a:p>
          <a:p>
            <a:pPr>
              <a:lnSpc>
                <a:spcPct val="200000"/>
              </a:lnSpc>
            </a:pP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10</a:t>
            </a:fld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682388" y="3266364"/>
            <a:ext cx="7696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 missing files, corrupted files, invalid input characters 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3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Assertions vs Error Handling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Assertions make your program correct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 handling makes it robust</a:t>
            </a:r>
          </a:p>
          <a:p>
            <a:pPr>
              <a:lnSpc>
                <a:spcPct val="200000"/>
              </a:lnSpc>
            </a:pP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0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de-DE" sz="540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we use this?</a:t>
            </a:r>
            <a:endParaRPr lang="de-DE" sz="54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3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Correctness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program is optimized to weed out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wrong outputs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Wrong output is considered a critical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Robustness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Makes the program very stable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Keeps user annoyance to a minimum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Wrong output is not very severe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7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Correctness vs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Robustness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Correctness: Safety critical applications need to be correct (e.g X-Ray)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Robustness: Reliability critical applications (e.g. Mediaplayer)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de-DE" sz="54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</a:t>
            </a:r>
            <a:r>
              <a:rPr lang="de-DE" sz="540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else can we do?</a:t>
            </a:r>
            <a:endParaRPr lang="de-DE" sz="54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1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Containment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Partition your code into zones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 validation doors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„dirty“ and „safe“ zones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39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Containment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27538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70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8E640B-280F-4589-907B-68DD50240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4FAF28-9591-4CA1-B680-729DDBAF7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843FC4-1959-48C1-B2B5-AEB1F751A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7426E1-6BBA-4809-8B97-09A5E3D96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 „throws up its hands“</a:t>
            </a:r>
          </a:p>
          <a:p>
            <a:pPr>
              <a:lnSpc>
                <a:spcPct val="200000"/>
              </a:lnSpc>
            </a:pPr>
            <a:r>
              <a:rPr lang="de-D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where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necessary, not everywhere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Don‘t call exceptions in Constructors and Destructors</a:t>
            </a:r>
          </a:p>
          <a:p>
            <a:pPr marL="0" indent="0">
              <a:buNone/>
            </a:pP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80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Topics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8229600" cy="4525963"/>
          </a:xfrm>
        </p:spPr>
        <p:txBody>
          <a:bodyPr>
            <a:normAutofit/>
          </a:bodyPr>
          <a:lstStyle/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Motivation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concept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we do?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use this?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else can we do?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conclusion</a:t>
            </a:r>
          </a:p>
          <a:p>
            <a:pPr lvl="1"/>
            <a:endParaRPr lang="de-DE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07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Assert your mistakes and handle foreign mistakes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Choose correctness OR robustness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keep security in mind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3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What to watch out for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Don‘t check every thing: fat and slow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Added complexity (especially with exceptions)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Defensive code is not immune to errors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03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Let defensive programming make your life easier not harder.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5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6000"/>
            <a:ext cx="7772400" cy="2819400"/>
          </a:xfrm>
        </p:spPr>
        <p:txBody>
          <a:bodyPr>
            <a:normAutofit/>
          </a:bodyPr>
          <a:lstStyle/>
          <a:p>
            <a:pPr algn="ctr"/>
            <a:r>
              <a:rPr lang="de-DE" sz="540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 for your attention!</a:t>
            </a:r>
            <a:endParaRPr lang="de-DE" sz="54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7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 from invalid input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Checking for buggy code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</a:t>
            </a:r>
          </a:p>
          <a:p>
            <a:pPr>
              <a:lnSpc>
                <a:spcPct val="200000"/>
              </a:lnSpc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Crash prevention</a:t>
            </a:r>
          </a:p>
          <a:p>
            <a:pPr>
              <a:lnSpc>
                <a:spcPct val="200000"/>
              </a:lnSpc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59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The concept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Derived from defensive driving: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Don‘t trust people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Don‘t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assume ability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„Keep your guard up“</a:t>
            </a:r>
          </a:p>
          <a:p>
            <a:pPr>
              <a:lnSpc>
                <a:spcPct val="200000"/>
              </a:lnSpc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98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The concept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Conveyed to computer science:</a:t>
            </a:r>
          </a:p>
          <a:p>
            <a:pPr>
              <a:lnSpc>
                <a:spcPct val="200000"/>
              </a:lnSpc>
            </a:pP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Don‘t trust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foreign sources</a:t>
            </a:r>
          </a:p>
          <a:p>
            <a:pPr>
              <a:lnSpc>
                <a:spcPct val="200000"/>
              </a:lnSpc>
            </a:pP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Don‘t assume 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ability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flawless code</a:t>
            </a:r>
          </a:p>
          <a:p>
            <a:pPr>
              <a:lnSpc>
                <a:spcPct val="200000"/>
              </a:lnSpc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89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de-DE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we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0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What can we do?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Assert conditions	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Handle errors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something correct</a:t>
            </a:r>
          </a:p>
          <a:p>
            <a:pPr>
              <a:lnSpc>
                <a:spcPct val="200000"/>
              </a:lnSpc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 something robust</a:t>
            </a:r>
          </a:p>
          <a:p>
            <a:pPr marL="109728" indent="0">
              <a:lnSpc>
                <a:spcPct val="200000"/>
              </a:lnSpc>
              <a:buNone/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21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Assertions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Primarily for preventable errors</a:t>
            </a: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Checkpoints inside the program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Usually preconditions and postconditions are asserted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8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6895" y="3813285"/>
                <a:ext cx="6209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𝑎𝑠𝑠𝑒𝑟𝑡</m:t>
                      </m:r>
                      <m:r>
                        <a:rPr lang="de-DE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  </m:t>
                      </m:r>
                      <m:r>
                        <a:rPr lang="de-DE" b="0" i="1" smtClean="0">
                          <a:latin typeface="Cambria Math"/>
                        </a:rPr>
                        <m:t>𝑣𝑎𝑟𝑖𝑎𝑏𝑙𝑒</m:t>
                      </m:r>
                      <m:r>
                        <a:rPr lang="de-DE" b="0" i="1" smtClean="0">
                          <a:latin typeface="Cambria Math"/>
                        </a:rPr>
                        <m:t> !=0: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"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Variable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is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unexpectedly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equal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to</m:t>
                      </m:r>
                      <m:r>
                        <m:rPr>
                          <m:nor/>
                        </m:rPr>
                        <a:rPr lang="de-DE">
                          <a:solidFill>
                            <a:schemeClr val="accent1"/>
                          </a:solidFill>
                          <a:latin typeface="Cambria Math"/>
                        </a:rPr>
                        <m:t> 0</m:t>
                      </m:r>
                      <m:r>
                        <a:rPr lang="de-DE" i="1">
                          <a:solidFill>
                            <a:schemeClr val="accent1"/>
                          </a:solidFill>
                          <a:latin typeface="Cambria Math"/>
                        </a:rPr>
                        <m:t>"</m:t>
                      </m:r>
                      <m:r>
                        <a:rPr lang="de-DE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95" y="3813285"/>
                <a:ext cx="620984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7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Pre- and Postconditions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804739"/>
              </p:ext>
            </p:extLst>
          </p:nvPr>
        </p:nvGraphicFramePr>
        <p:xfrm>
          <a:off x="457200" y="2249488"/>
          <a:ext cx="8229600" cy="32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AE57-23FC-4DEA-A5C4-9847207D894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7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AsOne/>
      </p:bldGraphic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385</Words>
  <Application>Microsoft Office PowerPoint</Application>
  <PresentationFormat>On-screen Show (4:3)</PresentationFormat>
  <Paragraphs>116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Custom Design</vt:lpstr>
      <vt:lpstr>Urban</vt:lpstr>
      <vt:lpstr>Defensive Programming</vt:lpstr>
      <vt:lpstr>Topics</vt:lpstr>
      <vt:lpstr>Motivation</vt:lpstr>
      <vt:lpstr>The concept</vt:lpstr>
      <vt:lpstr>The concept</vt:lpstr>
      <vt:lpstr>PowerPoint Presentation</vt:lpstr>
      <vt:lpstr>What can we do?</vt:lpstr>
      <vt:lpstr>Assertions</vt:lpstr>
      <vt:lpstr>Pre- and Postconditions</vt:lpstr>
      <vt:lpstr>Error handling</vt:lpstr>
      <vt:lpstr>Assertions vs Error Handling</vt:lpstr>
      <vt:lpstr>PowerPoint Presentation</vt:lpstr>
      <vt:lpstr>Correctness</vt:lpstr>
      <vt:lpstr>Robustness</vt:lpstr>
      <vt:lpstr>Correctness vs. Robustness</vt:lpstr>
      <vt:lpstr>PowerPoint Presentation</vt:lpstr>
      <vt:lpstr>Containment</vt:lpstr>
      <vt:lpstr>Containment</vt:lpstr>
      <vt:lpstr>Exceptions</vt:lpstr>
      <vt:lpstr>Conclusion</vt:lpstr>
      <vt:lpstr>What to watch out for</vt:lpstr>
      <vt:lpstr>Let defensive programming make your life easier not harder.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Defensive Programming</dc:title>
  <dc:creator>nikoembgen@googlemail.com</dc:creator>
  <cp:lastModifiedBy>nikoembgen@googlemail.com</cp:lastModifiedBy>
  <cp:revision>111</cp:revision>
  <dcterms:created xsi:type="dcterms:W3CDTF">2015-05-01T15:30:12Z</dcterms:created>
  <dcterms:modified xsi:type="dcterms:W3CDTF">2015-06-10T09:27:31Z</dcterms:modified>
</cp:coreProperties>
</file>